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8" r:id="rId6"/>
    <p:sldId id="272" r:id="rId7"/>
    <p:sldId id="273" r:id="rId8"/>
    <p:sldId id="274" r:id="rId9"/>
    <p:sldId id="275" r:id="rId10"/>
    <p:sldId id="276" r:id="rId11"/>
    <p:sldId id="277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8" d="100"/>
          <a:sy n="78" d="100"/>
        </p:scale>
        <p:origin x="600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9/21/2016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9/21/2016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9/21/2016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593295"/>
            <a:ext cx="8735325" cy="2000251"/>
          </a:xfrm>
        </p:spPr>
        <p:txBody>
          <a:bodyPr/>
          <a:lstStyle/>
          <a:p>
            <a:r>
              <a:rPr 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Team 4639 Pre-Season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812" y="863600"/>
            <a:ext cx="32047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 during Pre-Season?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 on Trainings</a:t>
            </a:r>
          </a:p>
          <a:p>
            <a:r>
              <a:rPr lang="en-US" dirty="0" smtClean="0"/>
              <a:t>Off-Season Event(s)</a:t>
            </a:r>
          </a:p>
          <a:p>
            <a:r>
              <a:rPr lang="en-US" dirty="0" smtClean="0"/>
              <a:t>Mock Kickoff</a:t>
            </a:r>
          </a:p>
          <a:p>
            <a:r>
              <a:rPr lang="en-US" dirty="0" smtClean="0"/>
              <a:t>Season Prep</a:t>
            </a:r>
          </a:p>
          <a:p>
            <a:r>
              <a:rPr lang="en-US" dirty="0" smtClean="0"/>
              <a:t>Outreach Events</a:t>
            </a:r>
          </a:p>
        </p:txBody>
      </p:sp>
      <p:pic>
        <p:nvPicPr>
          <p:cNvPr id="1028" name="Picture 4" descr="https://photos.smugmug.com/Aug2015-Jul2016/20152016-Community-Outreach/Open-House-April-2016/i-G7K2jHs/0/X2/DSC_0041-X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2" y="3277368"/>
            <a:ext cx="3839962" cy="2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photos.smugmug.com/Aug2015-Jul2016/20152016-FRC/Houston-Robot-Remix-Oct-2015/i-pD7vrTp/0/X2/Remix%202015%20072-X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2" y="3664125"/>
            <a:ext cx="4095722" cy="273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hotos.smugmug.com/Aug2015-Jul2016/20152016-Community-Outreach/Girl-Scouts-Brownie-Workshop-O/i-xQ9nr4w/0/S/IMG_2671-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66" y="1701797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BUILD positions are there?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3175003"/>
          </a:xfrm>
        </p:spPr>
        <p:txBody>
          <a:bodyPr/>
          <a:lstStyle/>
          <a:p>
            <a:r>
              <a:rPr lang="en-US" dirty="0" smtClean="0"/>
              <a:t>Programming</a:t>
            </a:r>
          </a:p>
          <a:p>
            <a:r>
              <a:rPr lang="en-US" dirty="0" smtClean="0"/>
              <a:t>Electrical</a:t>
            </a:r>
          </a:p>
          <a:p>
            <a:r>
              <a:rPr lang="en-US" dirty="0" smtClean="0"/>
              <a:t>Mechanical </a:t>
            </a:r>
          </a:p>
          <a:p>
            <a:r>
              <a:rPr lang="en-US" dirty="0" smtClean="0"/>
              <a:t>Pneumatics</a:t>
            </a:r>
          </a:p>
          <a:p>
            <a:r>
              <a:rPr lang="en-US" dirty="0" smtClean="0"/>
              <a:t>CAD</a:t>
            </a: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41412" y="4724400"/>
            <a:ext cx="94983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Directors:</a:t>
            </a:r>
          </a:p>
          <a:p>
            <a:r>
              <a:rPr lang="en-US" sz="2800" dirty="0" smtClean="0"/>
              <a:t>Winona </a:t>
            </a:r>
            <a:r>
              <a:rPr lang="en-US" sz="2800" dirty="0" err="1" smtClean="0"/>
              <a:t>Menezes</a:t>
            </a:r>
            <a:r>
              <a:rPr lang="en-US" sz="2800" dirty="0"/>
              <a:t> </a:t>
            </a:r>
            <a:r>
              <a:rPr lang="en-US" sz="2800" dirty="0" smtClean="0"/>
              <a:t>(Programming), Reuben Irizarry (Mechanical), </a:t>
            </a:r>
          </a:p>
          <a:p>
            <a:r>
              <a:rPr lang="en-US" sz="2800" dirty="0" smtClean="0"/>
              <a:t>Quinn </a:t>
            </a:r>
            <a:r>
              <a:rPr lang="en-US" sz="2800" dirty="0" err="1" smtClean="0"/>
              <a:t>Fossier</a:t>
            </a:r>
            <a:r>
              <a:rPr lang="en-US" sz="2800" dirty="0" smtClean="0"/>
              <a:t> (CAD), Carlos Easterbrook?(Electrical).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915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OUTREACH positions are there?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3175003"/>
          </a:xfrm>
        </p:spPr>
        <p:txBody>
          <a:bodyPr/>
          <a:lstStyle/>
          <a:p>
            <a:r>
              <a:rPr lang="en-US" dirty="0" smtClean="0"/>
              <a:t>Webmasters</a:t>
            </a:r>
          </a:p>
          <a:p>
            <a:r>
              <a:rPr lang="en-US" dirty="0" smtClean="0"/>
              <a:t>Chairman’s (Essay Writing)</a:t>
            </a:r>
          </a:p>
          <a:p>
            <a:r>
              <a:rPr lang="en-US" dirty="0" smtClean="0"/>
              <a:t>Business </a:t>
            </a:r>
          </a:p>
          <a:p>
            <a:r>
              <a:rPr lang="en-US" dirty="0" smtClean="0"/>
              <a:t>Marketing (Team Spirit, posters, flyers, etc.)</a:t>
            </a:r>
          </a:p>
          <a:p>
            <a:r>
              <a:rPr lang="en-US" dirty="0" smtClean="0"/>
              <a:t>Media (Photography, Animation, and Videography)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1412" y="4724400"/>
            <a:ext cx="16001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Directors:</a:t>
            </a:r>
          </a:p>
          <a:p>
            <a:r>
              <a:rPr lang="en-US" sz="2800" dirty="0" smtClean="0"/>
              <a:t>???</a:t>
            </a:r>
          </a:p>
        </p:txBody>
      </p:sp>
      <p:pic>
        <p:nvPicPr>
          <p:cNvPr id="2050" name="Picture 2" descr="https://photos.smugmug.com/Aug2013-Jul2014/20132014-FRC/Lone-Star-Regional-Apr-2014/i-57ZSbbx/0/L/FRC%202014-04-04%20007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012" y="3451545"/>
            <a:ext cx="2082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hotos.smugmug.com/Aug2013-Jul2014/20132014-FRC/Lone-Star-Regional-Apr-2014/i-zNmGXLH/0/XL/FRC%202014-04-04%20008-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143" y="1471827"/>
            <a:ext cx="2585955" cy="17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9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RSC Etiquette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3175003"/>
          </a:xfrm>
        </p:spPr>
        <p:txBody>
          <a:bodyPr/>
          <a:lstStyle/>
          <a:p>
            <a:r>
              <a:rPr lang="en-US" dirty="0" smtClean="0"/>
              <a:t>Be Courteous and respectful to the other teams in the RSC.</a:t>
            </a:r>
          </a:p>
          <a:p>
            <a:r>
              <a:rPr lang="en-US" dirty="0" smtClean="0"/>
              <a:t>Do not eat or drink inside of the work bays, or on the carpet.</a:t>
            </a:r>
          </a:p>
          <a:p>
            <a:r>
              <a:rPr lang="en-US" dirty="0" smtClean="0"/>
              <a:t>Please show up on time for meetings</a:t>
            </a:r>
          </a:p>
          <a:p>
            <a:r>
              <a:rPr lang="en-US" dirty="0" smtClean="0"/>
              <a:t>You can’t enter the RSC without a mentor or </a:t>
            </a:r>
            <a:r>
              <a:rPr lang="en-US" dirty="0" err="1" smtClean="0"/>
              <a:t>KatyISD</a:t>
            </a:r>
            <a:r>
              <a:rPr lang="en-US" dirty="0" smtClean="0"/>
              <a:t> staff.</a:t>
            </a:r>
          </a:p>
          <a:p>
            <a:r>
              <a:rPr lang="en-US" dirty="0" smtClean="0"/>
              <a:t> Clean up after yourself.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45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Kind and Courteous to other teams, no seat saving or </a:t>
            </a:r>
            <a:r>
              <a:rPr lang="en-US" smtClean="0"/>
              <a:t>trash talking.</a:t>
            </a:r>
            <a:endParaRPr lang="en-US" dirty="0" smtClean="0"/>
          </a:p>
          <a:p>
            <a:r>
              <a:rPr lang="en-US" dirty="0" smtClean="0"/>
              <a:t>Be aware of your surroundings.</a:t>
            </a:r>
          </a:p>
          <a:p>
            <a:r>
              <a:rPr lang="en-US" dirty="0" smtClean="0"/>
              <a:t>Do NOT crowd the pit, no matter what.</a:t>
            </a:r>
          </a:p>
          <a:p>
            <a:r>
              <a:rPr lang="en-US" dirty="0" smtClean="0"/>
              <a:t>Do not be obnoxious in the crowd. (Don’t bring air horns, scream, stomp the stands, etc.)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3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robotics life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Season</a:t>
            </a:r>
          </a:p>
          <a:p>
            <a:r>
              <a:rPr lang="en-US" dirty="0" smtClean="0"/>
              <a:t>Regionals</a:t>
            </a:r>
          </a:p>
        </p:txBody>
      </p:sp>
    </p:spTree>
    <p:extLst>
      <p:ext uri="{BB962C8B-B14F-4D97-AF65-F5344CB8AC3E}">
        <p14:creationId xmlns:p14="http://schemas.microsoft.com/office/powerpoint/2010/main" val="209474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robot?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System</a:t>
            </a:r>
          </a:p>
          <a:p>
            <a:r>
              <a:rPr lang="en-US" dirty="0" smtClean="0"/>
              <a:t>Motors</a:t>
            </a:r>
          </a:p>
          <a:p>
            <a:r>
              <a:rPr lang="en-US" dirty="0" smtClean="0"/>
              <a:t>Motor controllers</a:t>
            </a:r>
          </a:p>
          <a:p>
            <a:r>
              <a:rPr lang="en-US" dirty="0" smtClean="0"/>
              <a:t>Pneumatics</a:t>
            </a:r>
          </a:p>
          <a:p>
            <a:r>
              <a:rPr lang="en-US" dirty="0" smtClean="0"/>
              <a:t>Dreams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4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873beb7-5857-4685-be1f-d57550cc96c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58</TotalTime>
  <Words>224</Words>
  <Application>Microsoft Office PowerPoint</Application>
  <PresentationFormat>Custom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SimHei</vt:lpstr>
      <vt:lpstr>Arial</vt:lpstr>
      <vt:lpstr>Calibri</vt:lpstr>
      <vt:lpstr>Tech 16x9</vt:lpstr>
      <vt:lpstr>Team 4639 Pre-Season</vt:lpstr>
      <vt:lpstr>What do we do during Pre-Season?</vt:lpstr>
      <vt:lpstr>What BUILD positions are there?</vt:lpstr>
      <vt:lpstr>What OUTREACH positions are there?</vt:lpstr>
      <vt:lpstr>RSC Etiquette </vt:lpstr>
      <vt:lpstr>Competition Etiquette</vt:lpstr>
      <vt:lpstr>What’s the robotics life like?</vt:lpstr>
      <vt:lpstr>What’s in a robot?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4639 Pre-Season</dc:title>
  <dc:creator>Pulido, Kristian E (SLHS)</dc:creator>
  <cp:lastModifiedBy>Pulido, Kristian E (SLHS)</cp:lastModifiedBy>
  <cp:revision>8</cp:revision>
  <dcterms:created xsi:type="dcterms:W3CDTF">2016-09-13T16:28:15Z</dcterms:created>
  <dcterms:modified xsi:type="dcterms:W3CDTF">2016-09-21T16:43:19Z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