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tags/tag88.xml" ContentType="application/vnd.openxmlformats-officedocument.presentationml.tags+xml"/>
  <Override PartName="/ppt/notesSlides/notesSlide3.xml" ContentType="application/vnd.openxmlformats-officedocument.presentationml.notesSlide+xml"/>
  <Override PartName="/ppt/tags/tag89.xml" ContentType="application/vnd.openxmlformats-officedocument.presentationml.tags+xml"/>
  <Override PartName="/ppt/notesSlides/notesSlide4.xml" ContentType="application/vnd.openxmlformats-officedocument.presentationml.notesSlide+xml"/>
  <Override PartName="/ppt/tags/tag90.xml" ContentType="application/vnd.openxmlformats-officedocument.presentationml.tags+xml"/>
  <Override PartName="/ppt/notesSlides/notesSlide5.xml" ContentType="application/vnd.openxmlformats-officedocument.presentationml.notesSlide+xml"/>
  <Override PartName="/ppt/tags/tag91.xml" ContentType="application/vnd.openxmlformats-officedocument.presentationml.tags+xml"/>
  <Override PartName="/ppt/notesSlides/notesSlide6.xml" ContentType="application/vnd.openxmlformats-officedocument.presentationml.notesSlide+xml"/>
  <Override PartName="/ppt/tags/tag92.xml" ContentType="application/vnd.openxmlformats-officedocument.presentationml.tags+xml"/>
  <Override PartName="/ppt/notesSlides/notesSlide7.xml" ContentType="application/vnd.openxmlformats-officedocument.presentationml.notesSlide+xml"/>
  <Override PartName="/ppt/tags/tag93.xml" ContentType="application/vnd.openxmlformats-officedocument.presentationml.tags+xml"/>
  <Override PartName="/ppt/notesSlides/notesSlide8.xml" ContentType="application/vnd.openxmlformats-officedocument.presentationml.notesSlide+xml"/>
  <Override PartName="/ppt/tags/tag94.xml" ContentType="application/vnd.openxmlformats-officedocument.presentationml.tags+xml"/>
  <Override PartName="/ppt/notesSlides/notesSlide9.xml" ContentType="application/vnd.openxmlformats-officedocument.presentationml.notesSlide+xml"/>
  <Override PartName="/ppt/tags/tag95.xml" ContentType="application/vnd.openxmlformats-officedocument.presentationml.tags+xml"/>
  <Override PartName="/ppt/notesSlides/notesSlide10.xml" ContentType="application/vnd.openxmlformats-officedocument.presentationml.notesSlide+xml"/>
  <Override PartName="/ppt/tags/tag96.xml" ContentType="application/vnd.openxmlformats-officedocument.presentationml.tags+xml"/>
  <Override PartName="/ppt/notesSlides/notesSlide11.xml" ContentType="application/vnd.openxmlformats-officedocument.presentationml.notesSlide+xml"/>
  <Override PartName="/ppt/tags/tag97.xml" ContentType="application/vnd.openxmlformats-officedocument.presentationml.tags+xml"/>
  <Override PartName="/ppt/notesSlides/notesSlide12.xml" ContentType="application/vnd.openxmlformats-officedocument.presentationml.notesSlide+xml"/>
  <Override PartName="/ppt/tags/tag98.xml" ContentType="application/vnd.openxmlformats-officedocument.presentationml.tags+xml"/>
  <Override PartName="/ppt/notesSlides/notesSlide13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278" r:id="rId4"/>
    <p:sldId id="279" r:id="rId5"/>
    <p:sldId id="280" r:id="rId6"/>
    <p:sldId id="281" r:id="rId7"/>
    <p:sldId id="257" r:id="rId8"/>
    <p:sldId id="259" r:id="rId9"/>
    <p:sldId id="260" r:id="rId10"/>
    <p:sldId id="275" r:id="rId11"/>
    <p:sldId id="276" r:id="rId12"/>
    <p:sldId id="258" r:id="rId13"/>
    <p:sldId id="261" r:id="rId14"/>
    <p:sldId id="268" r:id="rId15"/>
    <p:sldId id="270" r:id="rId16"/>
    <p:sldId id="271" r:id="rId17"/>
    <p:sldId id="262" r:id="rId18"/>
    <p:sldId id="273" r:id="rId19"/>
    <p:sldId id="274" r:id="rId20"/>
    <p:sldId id="263" r:id="rId21"/>
    <p:sldId id="264" r:id="rId22"/>
    <p:sldId id="265" r:id="rId23"/>
    <p:sldId id="267" r:id="rId24"/>
    <p:sldId id="282" r:id="rId25"/>
    <p:sldId id="266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80"/>
    <a:srgbClr val="3A0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73533" autoAdjust="0"/>
  </p:normalViewPr>
  <p:slideViewPr>
    <p:cSldViewPr>
      <p:cViewPr>
        <p:scale>
          <a:sx n="59" d="100"/>
          <a:sy n="59" d="100"/>
        </p:scale>
        <p:origin x="-15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290EC-3C9C-4647-945F-6F8341A28B5D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58F1A-3403-4A6C-96EF-17B93DB2FF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5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125 – 2011 </a:t>
            </a:r>
            <a:r>
              <a:rPr lang="en-US" dirty="0" err="1" smtClean="0"/>
              <a:t>Minibot</a:t>
            </a:r>
            <a:r>
              <a:rPr lang="en-US" dirty="0" smtClean="0"/>
              <a:t> </a:t>
            </a:r>
            <a:r>
              <a:rPr lang="en-US" dirty="0" err="1" smtClean="0"/>
              <a:t>deployer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79 – 2004 Hanging Device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488 – 2007 Ramps</a:t>
            </a:r>
            <a:r>
              <a:rPr lang="en-US" baseline="0" dirty="0" smtClean="0"/>
              <a:t> to lift other robots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118, 2791,</a:t>
            </a:r>
            <a:r>
              <a:rPr lang="en-US" baseline="0" dirty="0" smtClean="0"/>
              <a:t> 2168 in 2011 at CT Regional Triple 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JVN’s planet</a:t>
            </a:r>
            <a:r>
              <a:rPr lang="en-US" baseline="0" dirty="0" smtClean="0"/>
              <a:t>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3847 – 2012 Chassis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125 - 2008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125 - 2008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125 - 2008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3847 – 2012 Ball Rollers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148 – 2011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2587 – 2011 Lift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Lots of end effectors from different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58F1A-3403-4A6C-96EF-17B93DB2FF7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="1" i="1">
                <a:latin typeface="Agency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="1" i="1">
                <a:latin typeface="Agency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="1" i="1">
                <a:latin typeface="Agency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="1" i="1">
                <a:latin typeface="Agency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2153-3AE8-4E61-B145-B2A18E48BF33}" type="datetimeFigureOut">
              <a:rPr lang="en-US" smtClean="0"/>
              <a:pPr/>
              <a:t>12/27/2014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53BF1-9216-4D0E-94E0-4F026DB1E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411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i="1" spc="300" dirty="0" smtClean="0">
                <a:latin typeface="Agency FB" pitchFamily="34" charset="0"/>
              </a:rPr>
              <a:t>Robot Overview</a:t>
            </a:r>
            <a:endParaRPr lang="en-US" sz="6600" b="1" i="1" spc="300" dirty="0">
              <a:latin typeface="Agency FB" pitchFamily="34" charset="0"/>
            </a:endParaRPr>
          </a:p>
        </p:txBody>
      </p:sp>
      <p:pic>
        <p:nvPicPr>
          <p:cNvPr id="4" name="Picture 3" descr="Official Logo Large - No background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9600" y="381000"/>
            <a:ext cx="7924800" cy="25289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140-150+ lbs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been standard since 2005</a:t>
            </a:r>
          </a:p>
          <a:p>
            <a:r>
              <a:rPr lang="en-US" dirty="0" smtClean="0"/>
              <a:t>38” x 28” x 60” Starting Dimensions</a:t>
            </a:r>
          </a:p>
          <a:p>
            <a:r>
              <a:rPr lang="en-US" dirty="0" smtClean="0"/>
              <a:t>It can be wide or long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Each game has expansion rules, how far and in what directions you can expand from the starting dimensions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b="1" i="1" dirty="0">
              <a:latin typeface="Agency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Uses the same control system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5800" y="2667000"/>
            <a:ext cx="733042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a chassis and drive train</a:t>
            </a:r>
            <a:endParaRPr lang="en-US" dirty="0"/>
          </a:p>
        </p:txBody>
      </p:sp>
      <p:pic>
        <p:nvPicPr>
          <p:cNvPr id="4" name="Picture 3" descr="https://fbcdn-sphotos-a.akamaihd.net/hphotos-ak-ash4/415189_671057887481_3006580_34021077_341124313_o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14400" y="2214736"/>
            <a:ext cx="7924800" cy="464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a chassis and drive train</a:t>
            </a:r>
            <a:endParaRPr lang="en-US" dirty="0"/>
          </a:p>
        </p:txBody>
      </p:sp>
      <p:pic>
        <p:nvPicPr>
          <p:cNvPr id="27650" name="Picture 2" descr="http://www.chiefdelphi.com/media/img/b91/b91fd8892eac6e97ddea6943ced2956f_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2743200"/>
            <a:ext cx="8617380" cy="411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Has a chassis and drive train (some are complicated)</a:t>
            </a:r>
            <a:endParaRPr lang="en-US" dirty="0"/>
          </a:p>
        </p:txBody>
      </p:sp>
      <p:pic>
        <p:nvPicPr>
          <p:cNvPr id="35842" name="Picture 2" descr="http://www.chiefdelphi.com/media/img/1bc/1bca6e478979cac6e6ddea53926cbe67_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2438400"/>
            <a:ext cx="8403457" cy="42370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Has a chassis and drive train (some are complicated)</a:t>
            </a:r>
            <a:endParaRPr lang="en-US" dirty="0"/>
          </a:p>
        </p:txBody>
      </p:sp>
      <p:pic>
        <p:nvPicPr>
          <p:cNvPr id="5" name="Picture 2" descr="http://www.chiefdelphi.com/media/img/77b/77bd0fddd56e820109bcabf1993f2fb8_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05000" y="2349102"/>
            <a:ext cx="5334000" cy="450889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Upper Body</a:t>
            </a:r>
            <a:endParaRPr lang="en-US" dirty="0"/>
          </a:p>
        </p:txBody>
      </p:sp>
      <p:pic>
        <p:nvPicPr>
          <p:cNvPr id="2050" name="Picture 2" descr="http://4.bp.blogspot.com/-cR08GmOJOQw/TytL1r9jFKI/AAAAAAAAALY/tdfrXBGj-uQ/s400/IMGP080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34000" y="1778000"/>
            <a:ext cx="3810000" cy="508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Upper Body</a:t>
            </a:r>
            <a:endParaRPr lang="en-US" dirty="0"/>
          </a:p>
        </p:txBody>
      </p:sp>
      <p:pic>
        <p:nvPicPr>
          <p:cNvPr id="5" name="Picture 4" descr="http://www.frc-designs.com/images/cad/robot/2011_14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4400" y="1705341"/>
            <a:ext cx="4419600" cy="515266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Upper Body</a:t>
            </a:r>
            <a:endParaRPr lang="en-US" dirty="0"/>
          </a:p>
        </p:txBody>
      </p:sp>
      <p:pic>
        <p:nvPicPr>
          <p:cNvPr id="36866" name="Picture 2" descr="http://lh3.ggpht.com/-NMMznUZJCEc/TWe_LAMjRMI/AAAAAAAAJvI/KMbPjnVptuk/s640/LightTest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86401" y="1366237"/>
            <a:ext cx="3657600" cy="54917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95400"/>
            <a:ext cx="4286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lh3.ggpht.com/-NMMznUZJCEc/TWe_LAMjRMI/AAAAAAAAJvI/KMbPjnVptuk/s640/LightTest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86401" y="1366237"/>
            <a:ext cx="3657600" cy="54917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End Effector: “the device at the end of a robotic arm, designed to interact with the environment”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29200" y="4607169"/>
            <a:ext cx="4114800" cy="225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895600"/>
            <a:ext cx="258302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90800" y="2667000"/>
            <a:ext cx="3473754" cy="19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90800" y="4618653"/>
            <a:ext cx="2438400" cy="223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467600" y="2819400"/>
            <a:ext cx="1676400" cy="15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943600" y="2667000"/>
            <a:ext cx="17335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Game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0" y="2209800"/>
            <a:ext cx="7222080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Game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81400" y="1981200"/>
            <a:ext cx="220690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Game</a:t>
            </a:r>
            <a:endParaRPr lang="en-US" dirty="0"/>
          </a:p>
        </p:txBody>
      </p:sp>
      <p:pic>
        <p:nvPicPr>
          <p:cNvPr id="24578" name="Picture 2" descr="http://www.chiefdelphi.com/media/img/e24/e24e12e18e2e762f2399089d983d1b29_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14400" y="2438400"/>
            <a:ext cx="6955336" cy="39703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 Game</a:t>
            </a:r>
            <a:endParaRPr lang="en-US" dirty="0"/>
          </a:p>
        </p:txBody>
      </p:sp>
      <p:pic>
        <p:nvPicPr>
          <p:cNvPr id="50178" name="Picture 2" descr="http://www.chiefdelphi.com/media/img/757/7571702de56d63786d6ce013dc2b108b_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5400" y="2438400"/>
            <a:ext cx="6629400" cy="441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Sub-teams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 smtClean="0"/>
              <a:t>Drive Train &amp; Chassis</a:t>
            </a:r>
          </a:p>
          <a:p>
            <a:r>
              <a:rPr lang="en-US" dirty="0" smtClean="0"/>
              <a:t>Upper body (Arm/Lift/Ball Rollers)</a:t>
            </a:r>
          </a:p>
          <a:p>
            <a:r>
              <a:rPr lang="en-US" dirty="0" smtClean="0"/>
              <a:t>End Effector (Claw/Kicker/Shooter)</a:t>
            </a:r>
          </a:p>
          <a:p>
            <a:r>
              <a:rPr lang="en-US" dirty="0" smtClean="0"/>
              <a:t>End Game (Hanger/ramps/stinger)</a:t>
            </a:r>
          </a:p>
          <a:p>
            <a:r>
              <a:rPr lang="en-US" dirty="0" smtClean="0"/>
              <a:t>Controls</a:t>
            </a:r>
          </a:p>
          <a:p>
            <a:pPr lvl="1"/>
            <a:r>
              <a:rPr lang="en-US" dirty="0" smtClean="0"/>
              <a:t>Electrical (Wiring)</a:t>
            </a:r>
          </a:p>
          <a:p>
            <a:pPr lvl="1"/>
            <a:r>
              <a:rPr lang="en-US" dirty="0" smtClean="0"/>
              <a:t>Pneumatics (Air)</a:t>
            </a:r>
          </a:p>
          <a:p>
            <a:pPr lvl="1"/>
            <a:r>
              <a:rPr lang="en-US" dirty="0" smtClean="0"/>
              <a:t>Programming (Code)</a:t>
            </a:r>
          </a:p>
          <a:p>
            <a:r>
              <a:rPr lang="en-US" dirty="0" smtClean="0"/>
              <a:t>CAD (Make it all come together)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Non-Robot Sub-teams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Chairman’s</a:t>
            </a:r>
          </a:p>
          <a:p>
            <a:r>
              <a:rPr lang="en-US" dirty="0" smtClean="0"/>
              <a:t>Scouting/Strategy</a:t>
            </a:r>
          </a:p>
          <a:p>
            <a:r>
              <a:rPr lang="en-US" dirty="0" smtClean="0"/>
              <a:t>Team Support</a:t>
            </a:r>
          </a:p>
          <a:p>
            <a:r>
              <a:rPr lang="en-US" dirty="0" smtClean="0"/>
              <a:t>Awards (Technical Awards)</a:t>
            </a:r>
          </a:p>
          <a:p>
            <a:r>
              <a:rPr lang="en-US" dirty="0" smtClean="0"/>
              <a:t>Spirit</a:t>
            </a:r>
          </a:p>
          <a:p>
            <a:r>
              <a:rPr lang="en-US" dirty="0" smtClean="0"/>
              <a:t>Media &amp; Marketing (Website/Video/Photography)</a:t>
            </a:r>
          </a:p>
          <a:p>
            <a:r>
              <a:rPr lang="en-US" dirty="0" smtClean="0"/>
              <a:t>Logistics (Hours/Food/Transportation/Laundry)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4.bp.blogspot.com/-6jawEPUnivw/TWM2kbGXrLI/AAAAAAAAArY/tNk8be9NGa8/s1600/Winning-Planet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057400"/>
            <a:ext cx="41148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http://lh5.ggpht.com/-SDomy6v9sHg/SZpYa0BzbEI/AAAAAAAADKY/EvZjTh2EGQI/s640/IMG_122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38800" y="1371600"/>
            <a:ext cx="3505200" cy="525369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http://lh5.ggpht.com/-HF8ItW386yw/SVGfHe9mpkI/AAAAAAAABi4/kvMNhZzsZ3s/s640/IMG_14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1375882"/>
            <a:ext cx="3657600" cy="5482118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1257300"/>
            <a:ext cx="4572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62600" y="1524000"/>
            <a:ext cx="3429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549400"/>
            <a:ext cx="39814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65381"/>
            <a:ext cx="7929250" cy="4360782"/>
          </a:xfrm>
        </p:spPr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78465"/>
            <a:ext cx="3810000" cy="637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60800" y="19050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b="1" i="1" dirty="0">
              <a:latin typeface="Agency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Must weigh less than 120lbs without battery or bumpers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b="1" i="1" dirty="0">
              <a:latin typeface="Agency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Has one 12 volt battery (10 – 13 lbs)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29200" y="3637022"/>
            <a:ext cx="4114800" cy="322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Every Robot</a:t>
            </a:r>
            <a:endParaRPr lang="en-US" b="1" i="1" dirty="0">
              <a:latin typeface="Agency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Has bumpers (pool noodles, fabric and wood) (10 – 20lbs)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71800" y="2352059"/>
            <a:ext cx="6172200" cy="450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QNhZugZQj54LGqLLPz4m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6lMKgEZsSXMXIwWILh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EZ6gN4ACAlIYwQq21KS0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saR0JACRBeyn3vD3uAP7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mu7A9SVN9jhoBlvLQIL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B7SYXSMA2y2EKRFa7L3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vy7brXUzgBKbT0IaV20z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mWAE6GAZNlrWBjQLrPG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qTyXEsWQ1E9nLcbANQdY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JWookaBbTOrV22GreE8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zQ7FaDYst0BuO0g3CGp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yjg9y6pYk82JrnyhEZXd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rkyeGbb1smd21wQwCxyt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3ka6KIPZR1hCnR3yz5fi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KmDHMYGrfPdSWAjqeNi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pm1q7nqEXbzLNR2to3LU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cNDTVi6kFQbSfXhGlQj1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2jbNsnKoeULwdyowc5jj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SxTLN3dsTojLkI8QJAgB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6IKIhOEeHgBHVjfyCXl1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TN3O3eAJ0J7LP92vezeb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I3ppSh7CVANezRUe0AZ7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Nxqpzr6reG1aKEpbXs6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jxgh7heZe4A85BRsSybO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3gWekZp8T8AvYeEj9f7t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yGazBo1EpuQu097raSsZ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2E3xJ5UVhYKZHBWIDAdp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f7QiK71VGzU8Eww3FWJu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J0swusfRMdfppWGqkNU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b4zXqbzUgFGpnnPQeCzGP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Se6zmfBWASzxWSy3gFXv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01yRA6alFspnGIkCdFFJ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xOPTXFzj0Rgaje41vEvL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8ybQJEshQNstdIXCqB2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cmufAH0aYQjHHkMPPEy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oOnUL0vhI2504dRpJpQ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mRLQiy249dzvZmOlt3Kg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B9v1CQBLn50JPvJoi9Y5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bHYXtmBOjJxfBkgVcso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gwjC5LAiA1YokkDS8pL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ig731dMDpNgGrsEQhQe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whd0WijkZ4dNgd2v1JmwX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8DSaeh8V1GRMZU24Vtj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TafBkf6SubU65n3852R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6pr3BYFr3Ear5JIVCXSP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RSPF0NngzAQMLOyJhqr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7pDofpQ8ODQwyqX5D8n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FZDlds5Yj3UJzbMjFDF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eXW64dAoHK87dP1EAVb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NR1emWYLNMa9OKGo6oRoU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9BsXXh03Jc0zr6VSHhCCU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YYp4lgtxjcmrHqMpZGLJ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eiAteGALhqaCuySWJAc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d0ou5ihWRbW0ObLLMfQI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0xNiR6J19P5l0ibZ8ojP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CFm7aXkl9l8ZQGMracP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UsaszN6spCEKjaDuZz4P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SdA5hPo4eeRHGYgmL6qz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0RjkilX8CAe6IccEB9dTJ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uexw9WbDLcDYsi9evKvhZ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wcsqhlXUBAcgn4NMc0WZP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tJJUunEsnrKqHl3IEQFQB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z0fkqBhFTwpD5aKAdngEk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deFYlT9a1HutgBColSVpY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jDhacVgtmiMUuxrW3wmx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JdmUGoPHgHyeUsYADhp3u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EiWK9BLhIZNpT3NheSDF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lgCZYtS58kqby3XWedVZ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ayFrsDLIB0OFwpO971JK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rvyUMl3wpOxzWG8aDioD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JEH1goKtxOBM0axxgWMnt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xUWUSBUr3WCbmOMQt3HP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ta922P56BO81DF6LeIXv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OJ9YY37EFtAr934YXLjN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xUWUSBUr3WCbmOMQt3HP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ta922P56BO81DF6LeIXv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BXn57LlcDCAfANnZ7dKy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dUl6R1XdgEXpOv3wq7evs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xUWUSBUr3WCbmOMQt3HP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BEQKYOgmgqieq31pQmKiv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ta922P56BO81DF6LeIXv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ZULxbOlAeULAFymZZow4M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pd5fKPdGwRQrcriAyPN5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5Dfdvpala7kbW1f8Guyj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xUWUSBUr3WCbmOMQt3HP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ta922P56BO81DF6LeIXv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lxclBxX48W34JWL52IH6h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BuRb4IwNZp0cvfCSb6Hrc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5GqxfmBhk2bXP2dfocOEY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BiYfdgnNuGkCKMta7g55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T1rRyBZpQt3yUPHuPumk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SUnPYE5joON31L708VSoV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uJfyVqkcyaamiReFXeG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OGKI278adsQuikctn8WoK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1cm38KD8FK54eWJyUgRTm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pB0NUyV8O0EFZ8WvN6tN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28XLDw9sLJhWkDy7wMhqm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IDR6Jrrz0RIzzRQ9UoZl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eL4HhnRSr0VNfNirvL0j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YIuKkiEpK26MO7q3Gx1BU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3NiWFzGwptSqjTxMH1bJ"/>
</p:tagLst>
</file>

<file path=ppt/theme/theme1.xml><?xml version="1.0" encoding="utf-8"?>
<a:theme xmlns:a="http://schemas.openxmlformats.org/drawingml/2006/main" name="Office Theme">
  <a:themeElements>
    <a:clrScheme name="Custom 5">
      <a:dk1>
        <a:srgbClr val="FFFFFF"/>
      </a:dk1>
      <a:lt1>
        <a:srgbClr val="FFFFFF"/>
      </a:lt1>
      <a:dk2>
        <a:srgbClr val="5F497A"/>
      </a:dk2>
      <a:lt2>
        <a:srgbClr val="330080"/>
      </a:lt2>
      <a:accent1>
        <a:srgbClr val="B2A2C7"/>
      </a:accent1>
      <a:accent2>
        <a:srgbClr val="548DD4"/>
      </a:accent2>
      <a:accent3>
        <a:srgbClr val="9BBB59"/>
      </a:accent3>
      <a:accent4>
        <a:srgbClr val="D99694"/>
      </a:accent4>
      <a:accent5>
        <a:srgbClr val="4BACC6"/>
      </a:accent5>
      <a:accent6>
        <a:srgbClr val="E36C09"/>
      </a:accent6>
      <a:hlink>
        <a:srgbClr val="E36C09"/>
      </a:hlink>
      <a:folHlink>
        <a:srgbClr val="92CDD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329</Words>
  <Application>Microsoft Office PowerPoint</Application>
  <PresentationFormat>On-screen Show (4:3)</PresentationFormat>
  <Paragraphs>91</Paragraphs>
  <Slides>27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Robot Overview</vt:lpstr>
      <vt:lpstr>Robots</vt:lpstr>
      <vt:lpstr>Robots</vt:lpstr>
      <vt:lpstr>Robots</vt:lpstr>
      <vt:lpstr>Robots</vt:lpstr>
      <vt:lpstr>Robots</vt:lpstr>
      <vt:lpstr>Every Robot</vt:lpstr>
      <vt:lpstr>Every Robot</vt:lpstr>
      <vt:lpstr>Every Robot</vt:lpstr>
      <vt:lpstr>Total Weight</vt:lpstr>
      <vt:lpstr>Dimensions</vt:lpstr>
      <vt:lpstr>Every Robot</vt:lpstr>
      <vt:lpstr>Every Robot</vt:lpstr>
      <vt:lpstr>Every Robot</vt:lpstr>
      <vt:lpstr>Every Robot</vt:lpstr>
      <vt:lpstr>Every Robot</vt:lpstr>
      <vt:lpstr>Game Specific</vt:lpstr>
      <vt:lpstr>Game Specific</vt:lpstr>
      <vt:lpstr>Game Specific</vt:lpstr>
      <vt:lpstr>Game Specific </vt:lpstr>
      <vt:lpstr>Game Specific</vt:lpstr>
      <vt:lpstr>Game Specific</vt:lpstr>
      <vt:lpstr>Game Specific</vt:lpstr>
      <vt:lpstr>Game Specific</vt:lpstr>
      <vt:lpstr>Basic Sub-teams</vt:lpstr>
      <vt:lpstr>Non-Robot Sub-teams</vt:lpstr>
      <vt:lpstr>PowerPoint Presentation</vt:lpstr>
    </vt:vector>
  </TitlesOfParts>
  <Company>JAG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Review # 1</dc:title>
  <dc:creator>Allen Gregory</dc:creator>
  <cp:lastModifiedBy>Alexander Millan</cp:lastModifiedBy>
  <cp:revision>11</cp:revision>
  <dcterms:created xsi:type="dcterms:W3CDTF">2012-01-11T19:33:01Z</dcterms:created>
  <dcterms:modified xsi:type="dcterms:W3CDTF">2014-12-27T22:48:07Z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DocumentId">
    <vt:lpwstr>1pKDgqDZ5W1UpROvreBlYQQzNM79nvwpHAupn0HozLWU</vt:lpwstr>
  </property>
  <property fmtid="{D5CDD505-2E9C-101B-9397-08002B2CF9AE}" pid="3" name="Google.Documents.RevisionId">
    <vt:lpwstr>18198404225844392170</vt:lpwstr>
  </property>
  <property fmtid="{D5CDD505-2E9C-101B-9397-08002B2CF9AE}" pid="4" name="Google.Documents.PluginVersion">
    <vt:lpwstr>2.0.2662.553</vt:lpwstr>
  </property>
  <property fmtid="{D5CDD505-2E9C-101B-9397-08002B2CF9AE}" pid="5" name="Google.Documents.MergeIncapabilityFlags">
    <vt:i4>0</vt:i4>
  </property>
  <property fmtid="{D5CDD505-2E9C-101B-9397-08002B2CF9AE}" pid="6" name="Google.Documents.Tracking">
    <vt:lpwstr>false</vt:lpwstr>
  </property>
</Properties>
</file>